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6" r:id="rId2"/>
    <p:sldId id="279" r:id="rId3"/>
    <p:sldId id="280" r:id="rId4"/>
    <p:sldId id="265" r:id="rId5"/>
    <p:sldId id="266" r:id="rId6"/>
    <p:sldId id="268" r:id="rId7"/>
    <p:sldId id="269" r:id="rId8"/>
    <p:sldId id="272" r:id="rId9"/>
    <p:sldId id="273" r:id="rId10"/>
    <p:sldId id="276" r:id="rId11"/>
    <p:sldId id="278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2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25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8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41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2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98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59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70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04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0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7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14F80-1BFC-49CE-8E69-340C391C8B66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4695-C789-4408-A3BC-74B3AF1E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84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80920" cy="5904656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Служение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</a:rPr>
              <a:t>О жизни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и профессиональной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</a:rPr>
              <a:t>деятельности врача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Лидии Ивановны Грибковой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</a:rPr>
              <a:t>и медицинской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сестры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</a:rPr>
              <a:t>Антонины Ивановны Грибковой.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5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2483768" y="404664"/>
            <a:ext cx="4032448" cy="6138784"/>
          </a:xfrm>
        </p:spPr>
      </p:pic>
    </p:spTree>
    <p:extLst>
      <p:ext uri="{BB962C8B-B14F-4D97-AF65-F5344CB8AC3E}">
        <p14:creationId xmlns:p14="http://schemas.microsoft.com/office/powerpoint/2010/main" xmlns="" val="395456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медицинских сестёр – участников Великой Отечественной войны</a:t>
            </a:r>
            <a:endParaRPr lang="ru-RU" dirty="0"/>
          </a:p>
        </p:txBody>
      </p:sp>
      <p:pic>
        <p:nvPicPr>
          <p:cNvPr id="4" name="Picture 2" descr="M:\На конф. 2016\Грибкова\Захваченный кадр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128037" cy="4572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рибкова\Захваченный кадр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6499576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Грибкова\Захваченный кадр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192" y="3501008"/>
            <a:ext cx="56326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216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Грибкова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Лидия Ивановна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8856" y="1891125"/>
            <a:ext cx="3066288" cy="394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Грибкова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Антонина Ивановна</a:t>
            </a:r>
            <a:endParaRPr lang="ru-RU" dirty="0"/>
          </a:p>
        </p:txBody>
      </p:sp>
      <p:pic>
        <p:nvPicPr>
          <p:cNvPr id="6" name="Picture 2" descr="E:\Грибкова\Захваченный кадр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7673006" cy="5737473"/>
          </a:xfrm>
        </p:spPr>
      </p:pic>
    </p:spTree>
    <p:extLst>
      <p:ext uri="{BB962C8B-B14F-4D97-AF65-F5344CB8AC3E}">
        <p14:creationId xmlns:p14="http://schemas.microsoft.com/office/powerpoint/2010/main" xmlns="" val="8653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20688"/>
            <a:ext cx="8607726" cy="5544616"/>
          </a:xfrm>
        </p:spPr>
      </p:pic>
    </p:spTree>
    <p:extLst>
      <p:ext uri="{BB962C8B-B14F-4D97-AF65-F5344CB8AC3E}">
        <p14:creationId xmlns:p14="http://schemas.microsoft.com/office/powerpoint/2010/main" xmlns="" val="13966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7776864" cy="5806725"/>
          </a:xfrm>
        </p:spPr>
      </p:pic>
    </p:spTree>
    <p:extLst>
      <p:ext uri="{BB962C8B-B14F-4D97-AF65-F5344CB8AC3E}">
        <p14:creationId xmlns:p14="http://schemas.microsoft.com/office/powerpoint/2010/main" xmlns="" val="173385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8172908" cy="5904656"/>
          </a:xfrm>
        </p:spPr>
      </p:pic>
    </p:spTree>
    <p:extLst>
      <p:ext uri="{BB962C8B-B14F-4D97-AF65-F5344CB8AC3E}">
        <p14:creationId xmlns:p14="http://schemas.microsoft.com/office/powerpoint/2010/main" xmlns="" val="254845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8422202" cy="5760640"/>
          </a:xfrm>
        </p:spPr>
      </p:pic>
    </p:spTree>
    <p:extLst>
      <p:ext uri="{BB962C8B-B14F-4D97-AF65-F5344CB8AC3E}">
        <p14:creationId xmlns:p14="http://schemas.microsoft.com/office/powerpoint/2010/main" xmlns="" val="212667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8512539" cy="5760640"/>
          </a:xfrm>
        </p:spPr>
      </p:pic>
    </p:spTree>
    <p:extLst>
      <p:ext uri="{BB962C8B-B14F-4D97-AF65-F5344CB8AC3E}">
        <p14:creationId xmlns:p14="http://schemas.microsoft.com/office/powerpoint/2010/main" xmlns="" val="2703695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14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Служение  О жизни и профессиональной деятельности врача  Лидии Ивановны Грибковой  и медицинской сестры  Антонины Ивановны Грибковой. </vt:lpstr>
      <vt:lpstr>Грибкова Лидия Ивановна</vt:lpstr>
      <vt:lpstr>Грибкова Антонина Ивановна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Встреча медицинских сестёр – участников Великой Отечественной войны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ОПК-1</dc:creator>
  <cp:lastModifiedBy>Natali</cp:lastModifiedBy>
  <cp:revision>9</cp:revision>
  <dcterms:created xsi:type="dcterms:W3CDTF">2016-04-19T09:01:20Z</dcterms:created>
  <dcterms:modified xsi:type="dcterms:W3CDTF">2016-04-20T15:48:16Z</dcterms:modified>
</cp:coreProperties>
</file>